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935b9a0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935b9a0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935b9a0f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935b9a0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935b9a0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935b9a0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935b9a0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935b9a0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935b9a0f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935b9a0f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6935b9a0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6935b9a0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935b9a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935b9a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6935b9a0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6935b9a0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6935b9a0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6935b9a0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935b9a0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935b9a0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935b9a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935b9a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6935b9a0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6935b9a0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6935b9a0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6935b9a0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6935b9a0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6935b9a0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935b9a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935b9a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6935b9a0f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6935b9a0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935b9a0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935b9a0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6935b9a0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6935b9a0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6935b9a0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6935b9a0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6935b9a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6935b9a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6935b9a0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6935b9a0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935b9a0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935b9a0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6935b9a0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6935b9a0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6935b9a0f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6935b9a0f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6935b9a0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6935b9a0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6935b9a0f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6935b9a0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6935b9a0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6935b9a0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6935b9a0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6935b9a0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6935b9a0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6935b9a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6935b9a0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6935b9a0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6935b9a0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c6935b9a0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6935b9a0f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c6935b9a0f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935b9a0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935b9a0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6935b9a0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6935b9a0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6935b9a0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6935b9a0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6935b9a0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6935b9a0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6935b9a0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6935b9a0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6935b9a0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6935b9a0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6935b9a0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c6935b9a0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935b9a0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935b9a0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6935b9a0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6935b9a0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935b9a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935b9a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935b9a0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935b9a0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935b9a0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935b9a0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2zS1_qHW9OJVbtjH5A0ln21Z-7x0B6Bw/view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rishitha97/258/tree/main/timeseries%20vision%20mode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Train the model </a:t>
            </a:r>
            <a:endParaRPr sz="1520"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0" l="0" r="0" t="6898"/>
          <a:stretch/>
        </p:blipFill>
        <p:spPr>
          <a:xfrm>
            <a:off x="517800" y="1017725"/>
            <a:ext cx="8251625" cy="44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7158"/>
          <a:stretch/>
        </p:blipFill>
        <p:spPr>
          <a:xfrm>
            <a:off x="152400" y="152400"/>
            <a:ext cx="88417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9714"/>
          <a:stretch/>
        </p:blipFill>
        <p:spPr>
          <a:xfrm>
            <a:off x="681250" y="364250"/>
            <a:ext cx="7239901" cy="40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18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Create the endpoint to test model</a:t>
            </a:r>
            <a:endParaRPr sz="1520"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b="0" l="0" r="0" t="8792"/>
          <a:stretch/>
        </p:blipFill>
        <p:spPr>
          <a:xfrm>
            <a:off x="380525" y="760175"/>
            <a:ext cx="8217475" cy="470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0" l="0" r="0" t="8692"/>
          <a:stretch/>
        </p:blipFill>
        <p:spPr>
          <a:xfrm>
            <a:off x="152400" y="152400"/>
            <a:ext cx="8679899" cy="496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0" l="0" r="0" t="9461"/>
          <a:stretch/>
        </p:blipFill>
        <p:spPr>
          <a:xfrm>
            <a:off x="152400" y="152400"/>
            <a:ext cx="8797871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Video data</a:t>
            </a:r>
            <a:endParaRPr sz="3600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Create storage bucket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75" y="1652525"/>
            <a:ext cx="7640325" cy="26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Copy </a:t>
            </a:r>
            <a:r>
              <a:rPr lang="en" sz="1620"/>
              <a:t>dataset from google cloud bucket to the storage bucket</a:t>
            </a:r>
            <a:endParaRPr sz="1620"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00" y="2028825"/>
            <a:ext cx="8338301" cy="15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223575" y="235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upload dataset from storage bucket</a:t>
            </a:r>
            <a:endParaRPr sz="1520"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50" y="808400"/>
            <a:ext cx="7924800" cy="43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Deploy the model </a:t>
            </a:r>
            <a:endParaRPr sz="1520"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75" y="1090613"/>
            <a:ext cx="7548375" cy="37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68500" y="4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data</a:t>
            </a:r>
            <a:endParaRPr sz="36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68500" y="621125"/>
            <a:ext cx="8072100" cy="7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After enabling billing and API and providing required access.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Bucket is created using command below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E8EAED"/>
                </a:highlight>
                <a:latin typeface="Roboto Mono"/>
                <a:ea typeface="Roboto Mono"/>
                <a:cs typeface="Roboto Mono"/>
                <a:sym typeface="Roboto Mono"/>
              </a:rPr>
              <a:t>gsutil mb -p hw2-30518 -l us-central1 gs://hw2-30518/hw2-images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00" y="1407725"/>
            <a:ext cx="5943600" cy="11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00" y="2524700"/>
            <a:ext cx="7681925" cy="242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426463" y="9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Create batch prediction for testing</a:t>
            </a:r>
            <a:endParaRPr sz="1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20"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38175"/>
            <a:ext cx="8138226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25" y="998550"/>
            <a:ext cx="7116899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4" title="Screen Recording 2021-03-05 at 10.49.23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200" y="725050"/>
            <a:ext cx="6830450" cy="44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1795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Tabular data</a:t>
            </a:r>
            <a:endParaRPr sz="3600"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70200"/>
            <a:ext cx="8022125" cy="50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21276" cy="50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475"/>
            <a:ext cx="8105175" cy="50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45850" cy="49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10250" cy="50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583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Custom training</a:t>
            </a:r>
            <a:endParaRPr sz="3600"/>
          </a:p>
        </p:txBody>
      </p:sp>
      <p:sp>
        <p:nvSpPr>
          <p:cNvPr id="245" name="Google Shape;245;p40"/>
          <p:cNvSpPr txBox="1"/>
          <p:nvPr>
            <p:ph idx="1" type="body"/>
          </p:nvPr>
        </p:nvSpPr>
        <p:spPr>
          <a:xfrm>
            <a:off x="113400" y="656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00" y="656725"/>
            <a:ext cx="7355849" cy="46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15950"/>
            <a:ext cx="7730625" cy="48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24425" y="6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Below is screenshot of copying the dataset from cloud bucket to storage bucket created previously.</a:t>
            </a:r>
            <a:endParaRPr sz="22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1438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85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65337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25" y="312650"/>
            <a:ext cx="8297525" cy="46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25" y="445025"/>
            <a:ext cx="8253500" cy="45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5" y="64250"/>
            <a:ext cx="8286525" cy="51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427"/>
            <a:ext cx="9144002" cy="495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311700" y="11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Time series model</a:t>
            </a:r>
            <a:endParaRPr b="1" sz="3600"/>
          </a:p>
        </p:txBody>
      </p:sp>
      <p:sp>
        <p:nvSpPr>
          <p:cNvPr id="301" name="Google Shape;301;p48"/>
          <p:cNvSpPr txBox="1"/>
          <p:nvPr>
            <p:ph idx="1" type="body"/>
          </p:nvPr>
        </p:nvSpPr>
        <p:spPr>
          <a:xfrm>
            <a:off x="311700" y="788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Create notebook instance and open jupyter book</a:t>
            </a:r>
            <a:endParaRPr/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43200"/>
            <a:ext cx="7386797" cy="37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Clone the github repo into notebook</a:t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5" y="1939200"/>
            <a:ext cx="8951250" cy="1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link of notebooks</a:t>
            </a:r>
            <a:endParaRPr/>
          </a:p>
        </p:txBody>
      </p:sp>
      <p:sp>
        <p:nvSpPr>
          <p:cNvPr id="315" name="Google Shape;3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https://github.com/rishitha97/258/tree/main/timeseries%20vision%20model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520600" cy="36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Dataset is created from the cloud bucket</a:t>
            </a:r>
            <a:endParaRPr sz="3200"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0490" l="0" r="0" t="6645"/>
          <a:stretch/>
        </p:blipFill>
        <p:spPr>
          <a:xfrm>
            <a:off x="484749" y="896375"/>
            <a:ext cx="8179649" cy="42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type="title"/>
          </p:nvPr>
        </p:nvSpPr>
        <p:spPr>
          <a:xfrm>
            <a:off x="-3713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 txBox="1"/>
          <p:nvPr>
            <p:ph idx="1" type="body"/>
          </p:nvPr>
        </p:nvSpPr>
        <p:spPr>
          <a:xfrm>
            <a:off x="311700" y="766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Create project from firebase console with required configurations</a:t>
            </a:r>
            <a:endParaRPr/>
          </a:p>
        </p:txBody>
      </p:sp>
      <p:sp>
        <p:nvSpPr>
          <p:cNvPr id="329" name="Google Shape;329;p52"/>
          <p:cNvSpPr txBox="1"/>
          <p:nvPr>
            <p:ph type="title"/>
          </p:nvPr>
        </p:nvSpPr>
        <p:spPr>
          <a:xfrm>
            <a:off x="256625" y="258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Automl to mobile app </a:t>
            </a:r>
            <a:endParaRPr b="1" sz="3600"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75" y="1304800"/>
            <a:ext cx="7375802" cy="460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11700" y="936425"/>
            <a:ext cx="8520600" cy="3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Dataset used for flower classification</a:t>
            </a:r>
            <a:endParaRPr/>
          </a:p>
        </p:txBody>
      </p:sp>
      <p:pic>
        <p:nvPicPr>
          <p:cNvPr id="336" name="Google Shape;336;p53"/>
          <p:cNvPicPr preferRelativeResize="0"/>
          <p:nvPr/>
        </p:nvPicPr>
        <p:blipFill rotWithShape="1">
          <a:blip r:embed="rId3">
            <a:alphaModFix/>
          </a:blip>
          <a:srcRect b="0" l="0" r="606" t="7561"/>
          <a:stretch/>
        </p:blipFill>
        <p:spPr>
          <a:xfrm>
            <a:off x="210025" y="1350775"/>
            <a:ext cx="8723945" cy="399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88"/>
              <a:t>After model is trained export the model to the bucket for downloading it to the computer</a:t>
            </a:r>
            <a:endParaRPr sz="1588"/>
          </a:p>
        </p:txBody>
      </p:sp>
      <p:sp>
        <p:nvSpPr>
          <p:cNvPr id="342" name="Google Shape;34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5025"/>
            <a:ext cx="7517563" cy="469847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4"/>
          <p:cNvSpPr txBox="1"/>
          <p:nvPr/>
        </p:nvSpPr>
        <p:spPr>
          <a:xfrm>
            <a:off x="859325" y="3194900"/>
            <a:ext cx="63456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Copying from bucket to the storage</a:t>
            </a:r>
            <a:endParaRPr sz="1400"/>
          </a:p>
        </p:txBody>
      </p:sp>
      <p:sp>
        <p:nvSpPr>
          <p:cNvPr id="350" name="Google Shape;35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17725"/>
            <a:ext cx="6601241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6"/>
          <p:cNvSpPr txBox="1"/>
          <p:nvPr>
            <p:ph type="title"/>
          </p:nvPr>
        </p:nvSpPr>
        <p:spPr>
          <a:xfrm>
            <a:off x="311700" y="59450"/>
            <a:ext cx="84357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Download the model from here </a:t>
            </a:r>
            <a:endParaRPr sz="1520"/>
          </a:p>
        </p:txBody>
      </p:sp>
      <p:sp>
        <p:nvSpPr>
          <p:cNvPr id="357" name="Google Shape;357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0750"/>
            <a:ext cx="7524403" cy="470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Predict the image using the mobile ios app </a:t>
            </a:r>
            <a:r>
              <a:rPr lang="en" sz="1520"/>
              <a:t>simulator</a:t>
            </a:r>
            <a:r>
              <a:rPr lang="en" sz="1520"/>
              <a:t> from xcode </a:t>
            </a:r>
            <a:endParaRPr sz="1520"/>
          </a:p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25" y="1017725"/>
            <a:ext cx="8391424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Endpoint</a:t>
            </a:r>
            <a:r>
              <a:rPr lang="en" sz="1520"/>
              <a:t> is created for testing after model is deployed</a:t>
            </a:r>
            <a:endParaRPr sz="1520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13400" l="0" r="-1543" t="12443"/>
          <a:stretch/>
        </p:blipFill>
        <p:spPr>
          <a:xfrm>
            <a:off x="659175" y="914400"/>
            <a:ext cx="8001376" cy="36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434"/>
            <a:ext cx="9143999" cy="4812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267625" y="17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/>
              <a:t>Text data</a:t>
            </a:r>
            <a:endParaRPr sz="3520"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634675"/>
            <a:ext cx="85206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87">
                <a:solidFill>
                  <a:schemeClr val="dk1"/>
                </a:solidFill>
              </a:rPr>
              <a:t>Create test-classification bucket </a:t>
            </a:r>
            <a:endParaRPr sz="14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487">
                <a:solidFill>
                  <a:schemeClr val="dk1"/>
                </a:solidFill>
              </a:rPr>
              <a:t>Copy dataset from cloud storage to project bucket</a:t>
            </a:r>
            <a:endParaRPr sz="1487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687"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5275"/>
            <a:ext cx="8986525" cy="10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12625"/>
            <a:ext cx="8986524" cy="11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201525" y="16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/>
              <a:t>Upload dataset from storage bucket </a:t>
            </a:r>
            <a:endParaRPr sz="1520"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7158"/>
          <a:stretch/>
        </p:blipFill>
        <p:spPr>
          <a:xfrm>
            <a:off x="311700" y="511775"/>
            <a:ext cx="7961975" cy="46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0" r="0" t="10321"/>
          <a:stretch/>
        </p:blipFill>
        <p:spPr>
          <a:xfrm>
            <a:off x="152400" y="152400"/>
            <a:ext cx="8679899" cy="488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